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  <p:sldMasterId id="2147483682" r:id="rId5"/>
    <p:sldMasterId id="214748368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y="5143500" cx="9144000"/>
  <p:notesSz cx="6858000" cy="9144000"/>
  <p:embeddedFontLst>
    <p:embeddedFont>
      <p:font typeface="IBM Plex Sans"/>
      <p:regular r:id="rId15"/>
      <p:bold r:id="rId16"/>
      <p:italic r:id="rId17"/>
      <p:boldItalic r:id="rId18"/>
    </p:embeddedFont>
    <p:embeddedFont>
      <p:font typeface="Alice"/>
      <p:regular r:id="rId19"/>
    </p:embeddedFont>
    <p:embeddedFont>
      <p:font typeface="Poppins SemiBold"/>
      <p:regular r:id="rId20"/>
      <p:bold r:id="rId21"/>
      <p:italic r:id="rId22"/>
      <p:boldItalic r:id="rId23"/>
    </p:embeddedFont>
    <p:embeddedFont>
      <p:font typeface="Oswald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SemiBold-regular.fntdata"/><Relationship Id="rId22" Type="http://schemas.openxmlformats.org/officeDocument/2006/relationships/font" Target="fonts/PoppinsSemiBold-italic.fntdata"/><Relationship Id="rId21" Type="http://schemas.openxmlformats.org/officeDocument/2006/relationships/font" Target="fonts/PoppinsSemiBold-bold.fntdata"/><Relationship Id="rId24" Type="http://schemas.openxmlformats.org/officeDocument/2006/relationships/font" Target="fonts/Oswald-regular.fntdata"/><Relationship Id="rId23" Type="http://schemas.openxmlformats.org/officeDocument/2006/relationships/font" Target="fonts/PoppinsSemiBol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5" Type="http://schemas.openxmlformats.org/officeDocument/2006/relationships/font" Target="fonts/Oswald-bold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font" Target="fonts/IBMPlexSans-regular.fntdata"/><Relationship Id="rId14" Type="http://schemas.openxmlformats.org/officeDocument/2006/relationships/slide" Target="slides/slide7.xml"/><Relationship Id="rId17" Type="http://schemas.openxmlformats.org/officeDocument/2006/relationships/font" Target="fonts/IBMPlexSans-italic.fntdata"/><Relationship Id="rId16" Type="http://schemas.openxmlformats.org/officeDocument/2006/relationships/font" Target="fonts/IBMPlexSans-bold.fntdata"/><Relationship Id="rId19" Type="http://schemas.openxmlformats.org/officeDocument/2006/relationships/font" Target="fonts/Alice-regular.fntdata"/><Relationship Id="rId18" Type="http://schemas.openxmlformats.org/officeDocument/2006/relationships/font" Target="fonts/IBMPlexSans-boldItalic.fntdata"/></Relationships>
</file>

<file path=ppt/media/image10.png>
</file>

<file path=ppt/media/image2.png>
</file>

<file path=ppt/media/image3.png>
</file>

<file path=ppt/media/image5.png>
</file>

<file path=ppt/media/image6.png>
</file>

<file path=ppt/media/image7.jpg>
</file>

<file path=ppt/media/image8.gif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c7b148fb26_0_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8" name="Google Shape;208;g3c7b148fb26_0_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c7b148fb26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3c7b148fb26_0_2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c7b148fb26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3c7b148fb26_0_3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c7b148fb26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3c7b148fb26_0_4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c7b148fb26_0_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3c7b148fb26_0_50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c7b148fb26_0_5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3c7b148fb26_0_58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629841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629841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6" name="Google Shape;86;p18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33" name="Google Shape;133;p26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34" name="Google Shape;134;p26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7"/>
          <p:cNvSpPr txBox="1"/>
          <p:nvPr>
            <p:ph type="ctrTitle"/>
          </p:nvPr>
        </p:nvSpPr>
        <p:spPr>
          <a:xfrm>
            <a:off x="342900" y="1065213"/>
            <a:ext cx="38862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37" name="Google Shape;137;p27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38" name="Google Shape;138;p27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39" name="Google Shape;139;p27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40" name="Google Shape;140;p27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43" name="Google Shape;143;p28"/>
          <p:cNvSpPr txBox="1"/>
          <p:nvPr>
            <p:ph idx="1" type="body"/>
          </p:nvPr>
        </p:nvSpPr>
        <p:spPr>
          <a:xfrm>
            <a:off x="228600" y="800100"/>
            <a:ext cx="4114800" cy="22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44" name="Google Shape;144;p28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45" name="Google Shape;145;p28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46" name="Google Shape;146;p28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/>
          <p:nvPr>
            <p:ph type="title"/>
          </p:nvPr>
        </p:nvSpPr>
        <p:spPr>
          <a:xfrm>
            <a:off x="361156" y="2203450"/>
            <a:ext cx="38862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49" name="Google Shape;149;p29"/>
          <p:cNvSpPr txBox="1"/>
          <p:nvPr>
            <p:ph idx="1" type="body"/>
          </p:nvPr>
        </p:nvSpPr>
        <p:spPr>
          <a:xfrm>
            <a:off x="361156" y="1453357"/>
            <a:ext cx="38862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50" name="Google Shape;150;p29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51" name="Google Shape;151;p29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52" name="Google Shape;152;p29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55" name="Google Shape;155;p30"/>
          <p:cNvSpPr txBox="1"/>
          <p:nvPr>
            <p:ph idx="1" type="body"/>
          </p:nvPr>
        </p:nvSpPr>
        <p:spPr>
          <a:xfrm>
            <a:off x="228600" y="800100"/>
            <a:ext cx="2019300" cy="22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156" name="Google Shape;156;p30"/>
          <p:cNvSpPr txBox="1"/>
          <p:nvPr>
            <p:ph idx="2" type="body"/>
          </p:nvPr>
        </p:nvSpPr>
        <p:spPr>
          <a:xfrm>
            <a:off x="2324100" y="800100"/>
            <a:ext cx="2019300" cy="22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157" name="Google Shape;157;p30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58" name="Google Shape;158;p30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59" name="Google Shape;159;p30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1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62" name="Google Shape;162;p31"/>
          <p:cNvSpPr txBox="1"/>
          <p:nvPr>
            <p:ph idx="1" type="body"/>
          </p:nvPr>
        </p:nvSpPr>
        <p:spPr>
          <a:xfrm>
            <a:off x="228600" y="767556"/>
            <a:ext cx="2020200" cy="3198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163" name="Google Shape;163;p31"/>
          <p:cNvSpPr txBox="1"/>
          <p:nvPr>
            <p:ph idx="2" type="body"/>
          </p:nvPr>
        </p:nvSpPr>
        <p:spPr>
          <a:xfrm>
            <a:off x="228600" y="1087438"/>
            <a:ext cx="2020200" cy="19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164" name="Google Shape;164;p31"/>
          <p:cNvSpPr txBox="1"/>
          <p:nvPr>
            <p:ph idx="3" type="body"/>
          </p:nvPr>
        </p:nvSpPr>
        <p:spPr>
          <a:xfrm>
            <a:off x="2322513" y="767556"/>
            <a:ext cx="2020800" cy="3198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165" name="Google Shape;165;p31"/>
          <p:cNvSpPr txBox="1"/>
          <p:nvPr>
            <p:ph idx="4" type="body"/>
          </p:nvPr>
        </p:nvSpPr>
        <p:spPr>
          <a:xfrm>
            <a:off x="2322513" y="1087438"/>
            <a:ext cx="2020800" cy="19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166" name="Google Shape;166;p31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67" name="Google Shape;167;p31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68" name="Google Shape;168;p31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2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71" name="Google Shape;171;p32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72" name="Google Shape;172;p32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73" name="Google Shape;173;p32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 txBox="1"/>
          <p:nvPr>
            <p:ph type="title"/>
          </p:nvPr>
        </p:nvSpPr>
        <p:spPr>
          <a:xfrm>
            <a:off x="228600" y="136525"/>
            <a:ext cx="1504200" cy="5811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76" name="Google Shape;176;p33"/>
          <p:cNvSpPr txBox="1"/>
          <p:nvPr>
            <p:ph idx="1" type="body"/>
          </p:nvPr>
        </p:nvSpPr>
        <p:spPr>
          <a:xfrm>
            <a:off x="1787525" y="136525"/>
            <a:ext cx="2556000" cy="29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77" name="Google Shape;177;p33"/>
          <p:cNvSpPr txBox="1"/>
          <p:nvPr>
            <p:ph idx="2" type="body"/>
          </p:nvPr>
        </p:nvSpPr>
        <p:spPr>
          <a:xfrm>
            <a:off x="228600" y="717550"/>
            <a:ext cx="1504200" cy="23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78" name="Google Shape;178;p33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79" name="Google Shape;179;p33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80" name="Google Shape;180;p33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 txBox="1"/>
          <p:nvPr>
            <p:ph type="title"/>
          </p:nvPr>
        </p:nvSpPr>
        <p:spPr>
          <a:xfrm>
            <a:off x="896144" y="2400300"/>
            <a:ext cx="27432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83" name="Google Shape;183;p34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84" name="Google Shape;184;p34"/>
          <p:cNvSpPr txBox="1"/>
          <p:nvPr>
            <p:ph idx="1" type="body"/>
          </p:nvPr>
        </p:nvSpPr>
        <p:spPr>
          <a:xfrm>
            <a:off x="896144" y="2683669"/>
            <a:ext cx="27432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85" name="Google Shape;185;p34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86" name="Google Shape;186;p34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87" name="Google Shape;187;p34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5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90" name="Google Shape;190;p35"/>
          <p:cNvSpPr txBox="1"/>
          <p:nvPr>
            <p:ph idx="1" type="body"/>
          </p:nvPr>
        </p:nvSpPr>
        <p:spPr>
          <a:xfrm rot="5400000">
            <a:off x="1154550" y="-125850"/>
            <a:ext cx="22629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91" name="Google Shape;191;p35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92" name="Google Shape;192;p35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93" name="Google Shape;193;p35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6"/>
          <p:cNvSpPr txBox="1"/>
          <p:nvPr>
            <p:ph type="title"/>
          </p:nvPr>
        </p:nvSpPr>
        <p:spPr>
          <a:xfrm rot="5400000">
            <a:off x="2366100" y="1085919"/>
            <a:ext cx="29259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96" name="Google Shape;196;p36"/>
          <p:cNvSpPr txBox="1"/>
          <p:nvPr>
            <p:ph idx="1" type="body"/>
          </p:nvPr>
        </p:nvSpPr>
        <p:spPr>
          <a:xfrm rot="5400000">
            <a:off x="270600" y="95319"/>
            <a:ext cx="2925900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97" name="Google Shape;197;p36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98" name="Google Shape;198;p36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99" name="Google Shape;199;p36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7.jp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33.xml"/><Relationship Id="rId1" Type="http://schemas.openxmlformats.org/officeDocument/2006/relationships/image" Target="../media/image7.jp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127" name="Google Shape;127;p25"/>
          <p:cNvSpPr txBox="1"/>
          <p:nvPr>
            <p:ph idx="1" type="body"/>
          </p:nvPr>
        </p:nvSpPr>
        <p:spPr>
          <a:xfrm>
            <a:off x="228600" y="800100"/>
            <a:ext cx="4114800" cy="22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25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" name="Google Shape;129;p25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" name="Google Shape;130;p25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6.png"/><Relationship Id="rId6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3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9"/>
          <p:cNvSpPr txBox="1"/>
          <p:nvPr/>
        </p:nvSpPr>
        <p:spPr>
          <a:xfrm>
            <a:off x="742448" y="490538"/>
            <a:ext cx="11151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pic>
        <p:nvPicPr>
          <p:cNvPr id="215" name="Google Shape;215;p39" title="DMUHackers Social Route (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"/>
            <a:ext cx="9144000" cy="5143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0"/>
          <p:cNvSpPr/>
          <p:nvPr/>
        </p:nvSpPr>
        <p:spPr>
          <a:xfrm>
            <a:off x="0" y="0"/>
            <a:ext cx="9144000" cy="6096000"/>
          </a:xfrm>
          <a:custGeom>
            <a:rect b="b" l="l" r="r" t="t"/>
            <a:pathLst>
              <a:path extrusionOk="0" h="12192000" w="18288000">
                <a:moveTo>
                  <a:pt x="0" y="0"/>
                </a:moveTo>
                <a:lnTo>
                  <a:pt x="18288000" y="0"/>
                </a:lnTo>
                <a:lnTo>
                  <a:pt x="18288000" y="12192000"/>
                </a:lnTo>
                <a:lnTo>
                  <a:pt x="0" y="12192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42000"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21" name="Google Shape;221;p40"/>
          <p:cNvGrpSpPr/>
          <p:nvPr/>
        </p:nvGrpSpPr>
        <p:grpSpPr>
          <a:xfrm>
            <a:off x="-220774" y="1887608"/>
            <a:ext cx="9585591" cy="3255946"/>
            <a:chOff x="0" y="-38100"/>
            <a:chExt cx="5049300" cy="1715100"/>
          </a:xfrm>
        </p:grpSpPr>
        <p:sp>
          <p:nvSpPr>
            <p:cNvPr id="222" name="Google Shape;222;p40"/>
            <p:cNvSpPr/>
            <p:nvPr/>
          </p:nvSpPr>
          <p:spPr>
            <a:xfrm>
              <a:off x="0" y="0"/>
              <a:ext cx="5049177" cy="1676939"/>
            </a:xfrm>
            <a:custGeom>
              <a:rect b="b" l="l" r="r" t="t"/>
              <a:pathLst>
                <a:path extrusionOk="0" h="1676939" w="5049177">
                  <a:moveTo>
                    <a:pt x="0" y="0"/>
                  </a:moveTo>
                  <a:lnTo>
                    <a:pt x="5049177" y="0"/>
                  </a:lnTo>
                  <a:lnTo>
                    <a:pt x="5049177" y="1676939"/>
                  </a:lnTo>
                  <a:lnTo>
                    <a:pt x="0" y="1676939"/>
                  </a:lnTo>
                  <a:close/>
                </a:path>
              </a:pathLst>
            </a:custGeom>
            <a:gradFill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23" name="Google Shape;223;p40"/>
            <p:cNvSpPr txBox="1"/>
            <p:nvPr/>
          </p:nvSpPr>
          <p:spPr>
            <a:xfrm>
              <a:off x="0" y="-38100"/>
              <a:ext cx="5049300" cy="171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4" name="Google Shape;224;p40"/>
          <p:cNvGrpSpPr/>
          <p:nvPr/>
        </p:nvGrpSpPr>
        <p:grpSpPr>
          <a:xfrm>
            <a:off x="508472" y="2965909"/>
            <a:ext cx="8115140" cy="1701726"/>
            <a:chOff x="0" y="-38100"/>
            <a:chExt cx="4274726" cy="896400"/>
          </a:xfrm>
        </p:grpSpPr>
        <p:sp>
          <p:nvSpPr>
            <p:cNvPr id="225" name="Google Shape;225;p40"/>
            <p:cNvSpPr/>
            <p:nvPr/>
          </p:nvSpPr>
          <p:spPr>
            <a:xfrm>
              <a:off x="0" y="0"/>
              <a:ext cx="4274726" cy="858201"/>
            </a:xfrm>
            <a:custGeom>
              <a:rect b="b" l="l" r="r" t="t"/>
              <a:pathLst>
                <a:path extrusionOk="0" h="858201" w="4274726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829581"/>
                  </a:lnTo>
                  <a:cubicBezTo>
                    <a:pt x="4274726" y="845387"/>
                    <a:pt x="4261912" y="858201"/>
                    <a:pt x="4246106" y="858201"/>
                  </a:cubicBezTo>
                  <a:lnTo>
                    <a:pt x="28620" y="858201"/>
                  </a:lnTo>
                  <a:cubicBezTo>
                    <a:pt x="12813" y="858201"/>
                    <a:pt x="0" y="845387"/>
                    <a:pt x="0" y="829581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rnd" cmpd="sng" w="38100">
              <a:solidFill>
                <a:srgbClr val="FFFFFF">
                  <a:alpha val="6000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40"/>
            <p:cNvSpPr txBox="1"/>
            <p:nvPr/>
          </p:nvSpPr>
          <p:spPr>
            <a:xfrm>
              <a:off x="0" y="-38100"/>
              <a:ext cx="4274700" cy="89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7" name="Google Shape;227;p40"/>
          <p:cNvGrpSpPr/>
          <p:nvPr/>
        </p:nvGrpSpPr>
        <p:grpSpPr>
          <a:xfrm>
            <a:off x="514350" y="2965909"/>
            <a:ext cx="8115140" cy="1701726"/>
            <a:chOff x="0" y="-38100"/>
            <a:chExt cx="4274726" cy="896400"/>
          </a:xfrm>
        </p:grpSpPr>
        <p:sp>
          <p:nvSpPr>
            <p:cNvPr id="228" name="Google Shape;228;p40"/>
            <p:cNvSpPr/>
            <p:nvPr/>
          </p:nvSpPr>
          <p:spPr>
            <a:xfrm>
              <a:off x="0" y="0"/>
              <a:ext cx="4274726" cy="858201"/>
            </a:xfrm>
            <a:custGeom>
              <a:rect b="b" l="l" r="r" t="t"/>
              <a:pathLst>
                <a:path extrusionOk="0" h="858201" w="4274726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829581"/>
                  </a:lnTo>
                  <a:cubicBezTo>
                    <a:pt x="4274726" y="845387"/>
                    <a:pt x="4261912" y="858201"/>
                    <a:pt x="4246106" y="858201"/>
                  </a:cubicBezTo>
                  <a:lnTo>
                    <a:pt x="28620" y="858201"/>
                  </a:lnTo>
                  <a:cubicBezTo>
                    <a:pt x="12813" y="858201"/>
                    <a:pt x="0" y="845387"/>
                    <a:pt x="0" y="829581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FFFFFF">
                <a:alpha val="15290"/>
              </a:srgbClr>
            </a:solidFill>
            <a:ln cap="rnd" cmpd="sng" w="38100">
              <a:solidFill>
                <a:srgbClr val="FFFFFF">
                  <a:alpha val="1529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40"/>
            <p:cNvSpPr txBox="1"/>
            <p:nvPr/>
          </p:nvSpPr>
          <p:spPr>
            <a:xfrm>
              <a:off x="0" y="-38100"/>
              <a:ext cx="4274700" cy="89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0" name="Google Shape;230;p40"/>
          <p:cNvGrpSpPr/>
          <p:nvPr/>
        </p:nvGrpSpPr>
        <p:grpSpPr>
          <a:xfrm rot="-5400000">
            <a:off x="6847480" y="-119851"/>
            <a:ext cx="2176705" cy="2416473"/>
            <a:chOff x="0" y="-38100"/>
            <a:chExt cx="1146600" cy="1272900"/>
          </a:xfrm>
        </p:grpSpPr>
        <p:sp>
          <p:nvSpPr>
            <p:cNvPr id="231" name="Google Shape;231;p40"/>
            <p:cNvSpPr/>
            <p:nvPr/>
          </p:nvSpPr>
          <p:spPr>
            <a:xfrm>
              <a:off x="0" y="0"/>
              <a:ext cx="1146594" cy="1234739"/>
            </a:xfrm>
            <a:custGeom>
              <a:rect b="b" l="l" r="r" t="t"/>
              <a:pathLst>
                <a:path extrusionOk="0" h="1234739" w="1146594">
                  <a:moveTo>
                    <a:pt x="0" y="0"/>
                  </a:moveTo>
                  <a:lnTo>
                    <a:pt x="1146594" y="0"/>
                  </a:lnTo>
                  <a:lnTo>
                    <a:pt x="1146594" y="1234739"/>
                  </a:lnTo>
                  <a:lnTo>
                    <a:pt x="0" y="1234739"/>
                  </a:lnTo>
                  <a:close/>
                </a:path>
              </a:pathLst>
            </a:custGeom>
            <a:gradFill>
              <a:gsLst>
                <a:gs pos="0">
                  <a:srgbClr val="08172A">
                    <a:alpha val="0"/>
                  </a:srgbClr>
                </a:gs>
                <a:gs pos="50000">
                  <a:srgbClr val="08172A">
                    <a:alpha val="0"/>
                  </a:srgbClr>
                </a:gs>
                <a:gs pos="100000">
                  <a:srgbClr val="09182B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232" name="Google Shape;232;p40"/>
            <p:cNvSpPr txBox="1"/>
            <p:nvPr/>
          </p:nvSpPr>
          <p:spPr>
            <a:xfrm>
              <a:off x="0" y="-38100"/>
              <a:ext cx="1146600" cy="127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3" name="Google Shape;233;p40"/>
          <p:cNvSpPr/>
          <p:nvPr/>
        </p:nvSpPr>
        <p:spPr>
          <a:xfrm>
            <a:off x="7463587" y="454983"/>
            <a:ext cx="1264423" cy="1473830"/>
          </a:xfrm>
          <a:custGeom>
            <a:rect b="b" l="l" r="r" t="t"/>
            <a:pathLst>
              <a:path extrusionOk="0" h="2947660" w="2528846">
                <a:moveTo>
                  <a:pt x="0" y="0"/>
                </a:moveTo>
                <a:lnTo>
                  <a:pt x="2528847" y="0"/>
                </a:lnTo>
                <a:lnTo>
                  <a:pt x="2528847" y="2947660"/>
                </a:lnTo>
                <a:lnTo>
                  <a:pt x="0" y="29476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4" name="Google Shape;234;p40"/>
          <p:cNvSpPr txBox="1"/>
          <p:nvPr/>
        </p:nvSpPr>
        <p:spPr>
          <a:xfrm>
            <a:off x="514350" y="509588"/>
            <a:ext cx="34860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600" u="none" cap="none" strike="noStrike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DMU </a:t>
            </a:r>
            <a:endParaRPr sz="700"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600" u="none" cap="none" strike="noStrike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Hacking Society</a:t>
            </a:r>
            <a:endParaRPr sz="700"/>
          </a:p>
        </p:txBody>
      </p:sp>
      <p:sp>
        <p:nvSpPr>
          <p:cNvPr id="235" name="Google Shape;235;p40"/>
          <p:cNvSpPr txBox="1"/>
          <p:nvPr/>
        </p:nvSpPr>
        <p:spPr>
          <a:xfrm>
            <a:off x="602175" y="3117250"/>
            <a:ext cx="7935000" cy="14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5 Minute Talks</a:t>
            </a:r>
            <a:endParaRPr sz="48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1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1" name="Google Shape;241;p41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2" name="Google Shape;242;p41"/>
          <p:cNvSpPr/>
          <p:nvPr/>
        </p:nvSpPr>
        <p:spPr>
          <a:xfrm>
            <a:off x="5477416" y="1838245"/>
            <a:ext cx="1956401" cy="2057400"/>
          </a:xfrm>
          <a:custGeom>
            <a:rect b="b" l="l" r="r" t="t"/>
            <a:pathLst>
              <a:path extrusionOk="0" h="4114800" w="3912801">
                <a:moveTo>
                  <a:pt x="0" y="0"/>
                </a:moveTo>
                <a:lnTo>
                  <a:pt x="3912801" y="0"/>
                </a:lnTo>
                <a:lnTo>
                  <a:pt x="391280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3" name="Google Shape;243;p41"/>
          <p:cNvSpPr/>
          <p:nvPr/>
        </p:nvSpPr>
        <p:spPr>
          <a:xfrm>
            <a:off x="1710184" y="1838245"/>
            <a:ext cx="2916418" cy="2057400"/>
          </a:xfrm>
          <a:custGeom>
            <a:rect b="b" l="l" r="r" t="t"/>
            <a:pathLst>
              <a:path extrusionOk="0" h="4114800" w="5832835">
                <a:moveTo>
                  <a:pt x="0" y="0"/>
                </a:moveTo>
                <a:lnTo>
                  <a:pt x="5832835" y="0"/>
                </a:lnTo>
                <a:lnTo>
                  <a:pt x="583283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4" name="Google Shape;244;p41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45" name="Google Shape;245;p41"/>
          <p:cNvSpPr txBox="1"/>
          <p:nvPr/>
        </p:nvSpPr>
        <p:spPr>
          <a:xfrm>
            <a:off x="1052140" y="712073"/>
            <a:ext cx="7039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4600" u="none" cap="none" strike="noStrike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D0nt d0 1ll3gal sh1t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6" name="Google Shape;246;p41"/>
          <p:cNvSpPr txBox="1"/>
          <p:nvPr/>
        </p:nvSpPr>
        <p:spPr>
          <a:xfrm>
            <a:off x="1710184" y="4180840"/>
            <a:ext cx="572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2600" u="none" cap="none" strike="noStrike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please..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2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2" name="Google Shape;252;p42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3" name="Google Shape;253;p42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54" name="Google Shape;254;p42"/>
          <p:cNvSpPr txBox="1"/>
          <p:nvPr/>
        </p:nvSpPr>
        <p:spPr>
          <a:xfrm>
            <a:off x="525525" y="923550"/>
            <a:ext cx="8301300" cy="3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Char char="●"/>
            </a:pPr>
            <a:r>
              <a:rPr lang="en-GB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PwnEd qualifiers are this weekend - there is still time to sign up and </a:t>
            </a:r>
            <a:r>
              <a:rPr lang="en-GB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join the C team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Char char="●"/>
            </a:pPr>
            <a:r>
              <a:rPr lang="en-GB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Q-Zips should be here next week!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Char char="●"/>
            </a:pPr>
            <a:r>
              <a:rPr lang="en-GB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P2P CTF sign-ups are now live on discord!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Char char="●"/>
            </a:pPr>
            <a:r>
              <a:rPr lang="en-GB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have an alumni coming next week to give a talk on OSINT 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42"/>
          <p:cNvSpPr txBox="1"/>
          <p:nvPr/>
        </p:nvSpPr>
        <p:spPr>
          <a:xfrm>
            <a:off x="1659600" y="296200"/>
            <a:ext cx="5824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Announcements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3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1" name="Google Shape;261;p43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2" name="Google Shape;262;p43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63" name="Google Shape;263;p43"/>
          <p:cNvSpPr txBox="1"/>
          <p:nvPr/>
        </p:nvSpPr>
        <p:spPr>
          <a:xfrm>
            <a:off x="525525" y="923550"/>
            <a:ext cx="8301300" cy="3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Char char="●"/>
            </a:pPr>
            <a:r>
              <a:rPr lang="en-GB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Amara 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Char char="●"/>
            </a:pPr>
            <a:r>
              <a:rPr lang="en-GB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Nikita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Char char="●"/>
            </a:pPr>
            <a:r>
              <a:rPr lang="en-GB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Charlie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Char char="●"/>
            </a:pPr>
            <a:r>
              <a:rPr lang="en-GB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Dennis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Char char="●"/>
            </a:pPr>
            <a:r>
              <a:rPr lang="en-GB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Josh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Char char="●"/>
            </a:pPr>
            <a:r>
              <a:rPr lang="en-GB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Ethan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43"/>
          <p:cNvSpPr txBox="1"/>
          <p:nvPr/>
        </p:nvSpPr>
        <p:spPr>
          <a:xfrm>
            <a:off x="1659600" y="296200"/>
            <a:ext cx="5824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Running Order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